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88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\\Epanserver02\espa_14-20\ΔΡΑΣΕΙΣ_ΕΝΙΣΧΥΣΗΣ_ΠΡΟΒΟΛΗ\6_7_8_ΨΗΦΙΑΚΑ_ΠΟΙΟΤΙΚΟΣ\6_ΠΟΙΟΤΙΚΟΣ_ΕΚΣΥΓΧΡΟΝΙΣΜΟΣ\poiotikosafi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ΠΑΠΠΑΣ ΑΝΕΛΚΥΣΤΗΡΕΣ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ΑΕ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«Ποιοτικός Εκσυγχρονισμός»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382.657,50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191.328,74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Συστήματα Πιστοποίησης – Διαχείρισης Ποιότητας, Σχεδιασμός, Τυποποίηση και Πιστοποίηση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Προϊόντων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204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Aggelos Andriopoulos</cp:lastModifiedBy>
  <cp:revision>38</cp:revision>
  <dcterms:created xsi:type="dcterms:W3CDTF">2018-02-13T12:16:57Z</dcterms:created>
  <dcterms:modified xsi:type="dcterms:W3CDTF">2022-12-13T08:35:33Z</dcterms:modified>
</cp:coreProperties>
</file>